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79" r:id="rId22"/>
    <p:sldId id="302" r:id="rId23"/>
    <p:sldId id="303" r:id="rId24"/>
    <p:sldId id="304" r:id="rId25"/>
    <p:sldId id="28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untdown" pitchFamily="82" charset="0"/>
      <p:regular r:id="rId32"/>
    </p:embeddedFont>
    <p:embeddedFont>
      <p:font typeface="Space Grotesk" pitchFamily="2" charset="77"/>
      <p:regular r:id="rId33"/>
      <p:bold r:id="rId34"/>
      <p:italic r:id="rId35"/>
      <p:boldItalic r:id="rId36"/>
    </p:embeddedFont>
    <p:embeddedFont>
      <p:font typeface="Space Grotesk Light" pitchFamily="2" charset="7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7"/>
    <p:restoredTop sz="94639"/>
  </p:normalViewPr>
  <p:slideViewPr>
    <p:cSldViewPr snapToGrid="0" snapToObjects="1">
      <p:cViewPr varScale="1">
        <p:scale>
          <a:sx n="179" d="100"/>
          <a:sy n="179" d="100"/>
        </p:scale>
        <p:origin x="-4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855300" y="1553825"/>
            <a:ext cx="7270538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</a:p>
          <a:p>
            <a:r>
              <a:rPr lang="en-US" dirty="0"/>
              <a:t>small propulsion systems and improvements in AOCS.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-291593" y="3904214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More Adaptations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dirty="0"/>
              <a:t>GTO is a viable option for Debris Mitigation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Provide Citizen-Based Technology Evolution and Support  STEM-based Student Learning. But, it must be done </a:t>
            </a:r>
            <a:r>
              <a:rPr lang="en-US" b="1" dirty="0"/>
              <a:t>Differently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 Modern Era.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High-altitude 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25100"/>
            <a:ext cx="2854669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16522" y="1925100"/>
            <a:ext cx="2362256" cy="3218400"/>
          </a:xfrm>
        </p:spPr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740631" y="1925100"/>
            <a:ext cx="2087100" cy="3218400"/>
          </a:xfrm>
        </p:spPr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1B29F1-EE4B-9441-9CA4-5E8D018C2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924" y="1125956"/>
            <a:ext cx="6889781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We recognize an advantage of striving to comply with Debris Mitigation rules. The effort creates more efficient spacecraft, promotes innovation, and minimizes risk of collisions.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48B5-E7C9-2F47-8AC6-73C72583C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330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>
          <a:blip r:embed="rId4"/>
          <a:srcRect t="12469" b="12469"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Founder AMSAT, FCC 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Part 25 License Holder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jan@astrodigital.com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/>
          <a:srcRect l="2498" r="22502"/>
          <a:stretch/>
        </p:blipFill>
        <p:spPr>
          <a:xfrm rot="5400000"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1" y="3250734"/>
            <a:ext cx="1538437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</a:p>
          <a:p>
            <a:pPr lvl="0" algn="ctr"/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lvl="0" algn="ctr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</a:t>
            </a: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nshulmakkar@gmail.com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 FO-99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</a:t>
            </a:r>
          </a:p>
          <a:p>
            <a:pPr lvl="0"/>
            <a:endParaRPr lang="en-US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AMSAT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1159</Words>
  <Application>Microsoft Macintosh PowerPoint</Application>
  <PresentationFormat>On-screen Show (16:9)</PresentationFormat>
  <Paragraphs>152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Space Grotesk Light</vt:lpstr>
      <vt:lpstr>Calibri</vt:lpstr>
      <vt:lpstr>Countdown</vt:lpstr>
      <vt:lpstr>Arial</vt:lpstr>
      <vt:lpstr>Space Grotesk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More Adaptations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PowerPoint Presentation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94</cp:revision>
  <dcterms:modified xsi:type="dcterms:W3CDTF">2021-06-09T17:10:11Z</dcterms:modified>
</cp:coreProperties>
</file>